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handoutMasterIdLst>
    <p:handoutMasterId r:id="rId11"/>
  </p:handoutMasterIdLst>
  <p:sldIdLst>
    <p:sldId id="275" r:id="rId2"/>
    <p:sldId id="269" r:id="rId3"/>
    <p:sldId id="274" r:id="rId4"/>
    <p:sldId id="276" r:id="rId5"/>
    <p:sldId id="277" r:id="rId6"/>
    <p:sldId id="279" r:id="rId7"/>
    <p:sldId id="280" r:id="rId8"/>
    <p:sldId id="28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168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F4E22-E98E-4F6B-977F-447F402EDE8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C7F4F-41CA-4B09-9309-82952A673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43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2AA3D-838A-4524-93AE-BB6F4B6FC72A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45297-9661-4111-AC4D-7C1869DFF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44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9C73D9D-BEC1-4A36-A912-403F7B61D841}" type="datetime1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FB8604-3E91-4806-A5CC-428F0C480F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4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575F1-C798-4463-ADA9-541C94461F29}" type="datetime1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7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6DD13-DF4B-4719-A326-B4861EB71C66}" type="datetime1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DC53-4A94-4E7C-8BA7-C3E988DA2C17}" type="datetime1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09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9912A-DA7D-4888-BF1A-FFA8B711273B}" type="datetime1">
              <a:rPr lang="en-US" smtClean="0"/>
              <a:t>9/4/2024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20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F66FA-4CB5-42BA-9ECC-EDEC67A1D389}" type="datetime1">
              <a:rPr lang="en-US" smtClean="0"/>
              <a:t>9/4/2024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9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67B65-FBBA-46B4-B227-600DAFCC8EF0}" type="datetime1">
              <a:rPr lang="en-US" smtClean="0"/>
              <a:t>9/4/2024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9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15529-BE6B-4FAF-92A8-E67316B287FA}" type="datetime1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F48A-15DE-4D33-B881-E4E92245926D}" type="datetime1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4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D7670-55F0-4C01-BDA5-393F3358D0D1}" type="datetime1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5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70A4-2E99-4A4B-A2AC-4D556C089130}" type="datetime1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459B6-5D04-429A-B7FB-48F7063307D2}" type="datetime1">
              <a:rPr lang="en-US" smtClean="0"/>
              <a:pPr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B8604-3E91-4806-A5CC-428F0C480F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230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9E434-4629-BA29-7B4E-810035BED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2CD5E-4308-A24A-A14A-1503A0CF6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2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500" y="406399"/>
            <a:ext cx="10287000" cy="3131559"/>
          </a:xfrm>
        </p:spPr>
        <p:txBody>
          <a:bodyPr>
            <a:noAutofit/>
          </a:bodyPr>
          <a:lstStyle/>
          <a:p>
            <a:r>
              <a:rPr lang="en-US" sz="8000" dirty="0"/>
              <a:t>The</a:t>
            </a:r>
            <a:br>
              <a:rPr lang="en-US" sz="8000" dirty="0"/>
            </a:br>
            <a:r>
              <a:rPr lang="en-US" sz="8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CHRISTIANS</a:t>
            </a:r>
            <a:br>
              <a:rPr lang="en-US" sz="8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2</a:t>
            </a:r>
            <a:endParaRPr lang="en-US" sz="8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Peter 2:21</a:t>
            </a:r>
          </a:p>
          <a:p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3:17; 4:9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252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0E9D3-AB0F-87ED-9474-235BAC50D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kumimoji="0" lang="en-US" altLang="en-US" sz="6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THEY </a:t>
            </a:r>
            <a:r>
              <a:rPr lang="en-US" altLang="en-US" sz="60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Georgia" panose="02040502050405020303" pitchFamily="18" charset="0"/>
              </a:rPr>
              <a:t>WOULD NOT STOP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C18E8-2DF3-9886-BA06-07B9F5EAC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7555"/>
            <a:ext cx="10515600" cy="4667250"/>
          </a:xfrm>
        </p:spPr>
        <p:txBody>
          <a:bodyPr>
            <a:normAutofit lnSpcReduction="10000"/>
          </a:bodyPr>
          <a:lstStyle/>
          <a:p>
            <a:pPr marL="0" lvl="0" indent="0" defTabSz="45720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Acts </a:t>
            </a:r>
            <a:r>
              <a:rPr lang="en-US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5:42  “not cease teaching and preaching Jesus as the Christ.” 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lvl="0" indent="0" defTabSz="45720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Believed Gospel was God’s Power to Save- Romans</a:t>
            </a:r>
            <a:r>
              <a:rPr lang="en-US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 1:16 “For I am not ashamed of the gospel of Christ”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lvl="0" indent="0" defTabSz="45720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Romans 8:31-39 “If God is for us, who can be against us?”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7077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0E9D3-AB0F-87ED-9474-235BAC50D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07637"/>
          </a:xfrm>
        </p:spPr>
        <p:txBody>
          <a:bodyPr>
            <a:noAutofit/>
          </a:bodyPr>
          <a:lstStyle/>
          <a:p>
            <a:pPr algn="ctr"/>
            <a:r>
              <a:rPr kumimoji="0" lang="en-US" altLang="en-US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What Stops Us From Proclaiming Christ?</a:t>
            </a:r>
            <a:endParaRPr lang="en-US" sz="1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C18E8-2DF3-9886-BA06-07B9F5EAC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2762"/>
            <a:ext cx="10515600" cy="4519246"/>
          </a:xfrm>
        </p:spPr>
        <p:txBody>
          <a:bodyPr>
            <a:normAutofit/>
          </a:bodyPr>
          <a:lstStyle/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Embarrassment?</a:t>
            </a: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Fear of Rejection?</a:t>
            </a: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Lack of Knowledge?</a:t>
            </a: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Lack of Time?</a:t>
            </a: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Hebrews 10:32-39 “we are not of those who draw back to perdition, but of those who believe to the saving of the soul.”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4864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0E9D3-AB0F-87ED-9474-235BAC50D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79037"/>
          </a:xfrm>
        </p:spPr>
        <p:txBody>
          <a:bodyPr>
            <a:noAutofit/>
          </a:bodyPr>
          <a:lstStyle/>
          <a:p>
            <a:pPr algn="ctr"/>
            <a:r>
              <a:rPr kumimoji="0" lang="en-US" altLang="en-US" sz="5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THEY WERE ONE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C18E8-2DF3-9886-BA06-07B9F5EAC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3486"/>
            <a:ext cx="10515600" cy="4611320"/>
          </a:xfrm>
        </p:spPr>
        <p:txBody>
          <a:bodyPr>
            <a:normAutofit lnSpcReduction="10000"/>
          </a:bodyPr>
          <a:lstStyle/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Acts</a:t>
            </a:r>
            <a:r>
              <a:rPr lang="en-US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 4:32 “those who believed were of one heart and one soul”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They Had a Common Enemy- Acts</a:t>
            </a:r>
            <a:r>
              <a:rPr kumimoji="0" lang="en-US" altLang="en-US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4:23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2 Corinthians 11:14,15 “his ministers also transform themselves into ministers of righteousness, whose end will be according to their works.” </a:t>
            </a: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1 </a:t>
            </a:r>
            <a:r>
              <a:rPr lang="en-US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Peter 5:8,9 “adversary the devil walks about like a roaring lion,”</a:t>
            </a:r>
            <a:endParaRPr kumimoji="0" lang="en-US" altLang="en-US" sz="3600" b="0" i="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44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0E9D3-AB0F-87ED-9474-235BAC50D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69182"/>
          </a:xfrm>
        </p:spPr>
        <p:txBody>
          <a:bodyPr>
            <a:noAutofit/>
          </a:bodyPr>
          <a:lstStyle/>
          <a:p>
            <a:pPr algn="ctr"/>
            <a:r>
              <a:rPr kumimoji="0" lang="en-US" altLang="en-US" sz="5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THEY WERE BUSY SERVING GOD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C18E8-2DF3-9886-BA06-07B9F5EAC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6868"/>
            <a:ext cx="10515600" cy="4286005"/>
          </a:xfrm>
        </p:spPr>
        <p:txBody>
          <a:bodyPr>
            <a:noAutofit/>
          </a:bodyPr>
          <a:lstStyle/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37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Acts 4:4 “heard the word believed; and the number of the men came to be about five thousand.” </a:t>
            </a:r>
            <a:endParaRPr kumimoji="0" lang="en-US" altLang="en-US" sz="3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Aptos" panose="02110004020202020204"/>
            </a:endParaRP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37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Acts 5:14 “multitudes of both men and women.” </a:t>
            </a: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37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Acts 6:1 “disciples was multiplying”</a:t>
            </a: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37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Acts 8:4 “who were scattered went everywhere preaching the word.” </a:t>
            </a:r>
            <a:endParaRPr kumimoji="0" lang="en-US" altLang="en-US" sz="3700" b="0" i="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11111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0E9D3-AB0F-87ED-9474-235BAC50D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9905"/>
          </a:xfrm>
        </p:spPr>
        <p:txBody>
          <a:bodyPr>
            <a:noAutofit/>
          </a:bodyPr>
          <a:lstStyle/>
          <a:p>
            <a:pPr algn="ctr"/>
            <a:r>
              <a:rPr kumimoji="0" lang="en-US" altLang="en-US" sz="5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THEY WERE BOLD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C18E8-2DF3-9886-BA06-07B9F5EAC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392"/>
            <a:ext cx="10515600" cy="5112481"/>
          </a:xfrm>
        </p:spPr>
        <p:txBody>
          <a:bodyPr>
            <a:noAutofit/>
          </a:bodyPr>
          <a:lstStyle/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37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Acts 4:20 “ cannot but speak the things which we have seen and heard.” </a:t>
            </a:r>
            <a:endParaRPr kumimoji="0" lang="en-US" altLang="en-US" sz="3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Aptos" panose="02110004020202020204"/>
            </a:endParaRP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37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1 Corinthians 15:5-7 “He was seen by over five hundred brethren at once”</a:t>
            </a: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37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Acts 2:36 “God has made this Jesus, whom you crucified, both Lord and Christ.” </a:t>
            </a: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37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Acts 3:18,19; 23:6; 2:32-35  </a:t>
            </a:r>
            <a:endParaRPr kumimoji="0" lang="en-US" altLang="en-US" sz="3700" b="0" i="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10815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0E9D3-AB0F-87ED-9474-235BAC50D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75751"/>
          </a:xfrm>
        </p:spPr>
        <p:txBody>
          <a:bodyPr>
            <a:noAutofit/>
          </a:bodyPr>
          <a:lstStyle/>
          <a:p>
            <a:pPr algn="ctr"/>
            <a:r>
              <a:rPr kumimoji="0" lang="en-US" altLang="en-US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If We Lived By That Same Perspective:</a:t>
            </a:r>
            <a:endParaRPr lang="en-US" sz="1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C18E8-2DF3-9886-BA06-07B9F5EAC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0878"/>
            <a:ext cx="10515600" cy="4751996"/>
          </a:xfrm>
        </p:spPr>
        <p:txBody>
          <a:bodyPr>
            <a:noAutofit/>
          </a:bodyPr>
          <a:lstStyle/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37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Conversations Would Naturally Turn To Salvation</a:t>
            </a:r>
            <a:endParaRPr kumimoji="0" lang="en-US" altLang="en-US" sz="3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Aptos" panose="02110004020202020204"/>
            </a:endParaRP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37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Every Opportunity To Show Christ in Word or Deed Would be Met Without Hesitation</a:t>
            </a: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37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Being BOLD IN CHRIST has nothing to do with a DYNAMIC PERSONALITY</a:t>
            </a: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37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Has everything to with KNOWING WHO HE IS and WHAT HE HAS DONE!</a:t>
            </a:r>
            <a:endParaRPr kumimoji="0" lang="en-US" altLang="en-US" sz="3700" b="0" i="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25151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Island design templat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sland design slides.potx" id="{5D7C5807-6DD8-49ED-901B-9094A9BD792B}" vid="{EDDDA1B0-F8E2-4B33-B027-7D47A75ECBBC}"/>
    </a:ext>
  </a:extLst>
</a:theme>
</file>

<file path=ppt/theme/theme2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Island design slides</Template>
  <TotalTime>118</TotalTime>
  <Words>341</Words>
  <Application>Microsoft Office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Georgia</vt:lpstr>
      <vt:lpstr>Island design template</vt:lpstr>
      <vt:lpstr>PowerPoint Presentation</vt:lpstr>
      <vt:lpstr>The FIRST CHRISTIANS Part 2</vt:lpstr>
      <vt:lpstr>THEY WOULD NOT STOP</vt:lpstr>
      <vt:lpstr>What Stops Us From Proclaiming Christ?</vt:lpstr>
      <vt:lpstr>THEY WERE ONE</vt:lpstr>
      <vt:lpstr>THEY WERE BUSY SERVING GOD</vt:lpstr>
      <vt:lpstr>THEY WERE BOLD</vt:lpstr>
      <vt:lpstr>If We Lived By That Same Perspective: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14</cp:revision>
  <dcterms:created xsi:type="dcterms:W3CDTF">2024-08-30T01:22:32Z</dcterms:created>
  <dcterms:modified xsi:type="dcterms:W3CDTF">2024-09-04T21:12:17Z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